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66" r:id="rId2"/>
    <p:sldId id="263" r:id="rId3"/>
    <p:sldId id="401" r:id="rId4"/>
    <p:sldId id="402" r:id="rId5"/>
    <p:sldId id="356" r:id="rId6"/>
    <p:sldId id="411" r:id="rId7"/>
    <p:sldId id="358" r:id="rId8"/>
    <p:sldId id="412" r:id="rId9"/>
    <p:sldId id="364" r:id="rId10"/>
    <p:sldId id="390" r:id="rId11"/>
    <p:sldId id="418" r:id="rId12"/>
    <p:sldId id="419" r:id="rId13"/>
    <p:sldId id="413" r:id="rId14"/>
    <p:sldId id="414" r:id="rId15"/>
    <p:sldId id="406" r:id="rId16"/>
    <p:sldId id="421" r:id="rId17"/>
    <p:sldId id="420" r:id="rId18"/>
    <p:sldId id="416" r:id="rId19"/>
    <p:sldId id="415" r:id="rId20"/>
    <p:sldId id="374" r:id="rId21"/>
    <p:sldId id="41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7ADA-2B9E-4BCF-91CB-7865DAFA6CCC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0C758C-0CC1-3CD8-EC35-6ACDA46E5F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9"/>
          <a:stretch/>
        </p:blipFill>
        <p:spPr>
          <a:xfrm>
            <a:off x="0" y="0"/>
            <a:ext cx="12192000" cy="684929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800" y="1524000"/>
            <a:ext cx="3810000" cy="75501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Psalm 90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0" y="238397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Who is God and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What is Man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02FF98C-D99E-445F-9152-9122F615FD05}"/>
              </a:ext>
            </a:extLst>
          </p:cNvPr>
          <p:cNvSpPr txBox="1">
            <a:spLocks/>
          </p:cNvSpPr>
          <p:nvPr/>
        </p:nvSpPr>
        <p:spPr>
          <a:xfrm>
            <a:off x="0" y="381000"/>
            <a:ext cx="3810000" cy="755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July 17, 2022</a:t>
            </a:r>
          </a:p>
        </p:txBody>
      </p:sp>
    </p:spTree>
    <p:extLst>
      <p:ext uri="{BB962C8B-B14F-4D97-AF65-F5344CB8AC3E}">
        <p14:creationId xmlns:p14="http://schemas.microsoft.com/office/powerpoint/2010/main" val="264799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Leviticus 10:1-2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Now Nadab and Abihu, the sons of Aaron, took their respective firepans, and after putting fire in them, placed incense on it and offered strange fire before the </a:t>
            </a:r>
            <a:r>
              <a:rPr lang="en-US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which He had not commanded them.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fire came out from the presence of the </a:t>
            </a:r>
            <a:r>
              <a:rPr lang="en-US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and consumed them, and they died before the </a:t>
            </a:r>
            <a:r>
              <a:rPr lang="en-US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4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1 Kings 18:38-39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38 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Then the fire of the </a:t>
            </a:r>
            <a:r>
              <a:rPr lang="en-US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fell and consumed the burnt offering and the wood and the stones and the dust, and licked up the water that was in the trench.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39 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all the people saw it, they fell on their faces; and they said, “The </a:t>
            </a:r>
            <a:r>
              <a:rPr lang="en-US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He is God; the </a:t>
            </a:r>
            <a:r>
              <a:rPr lang="en-US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He is God.”</a:t>
            </a:r>
            <a:endParaRPr lang="en-US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8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III. Remember that man is sinful (7-12)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we have been consumed by Your anger and by Your wrath we have been dismayed.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have placed our iniquities before You, our secret 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sins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in the light of Your presence.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 all our days have declined in Your fury; we have finished our years like a sigh.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for the days of our life, they contain seventy years, or if due to strength, eighty years, yet their pride is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labor and sorrow; for soon it is gone and we fly away.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 understands the power of Your anger and Your fury, according to the fear that is due You?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teach us to number our days, that we may present to You a heart of wisdom.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God will judge our sin (7-8)</a:t>
            </a:r>
          </a:p>
        </p:txBody>
      </p:sp>
    </p:spTree>
    <p:extLst>
      <p:ext uri="{BB962C8B-B14F-4D97-AF65-F5344CB8AC3E}">
        <p14:creationId xmlns:p14="http://schemas.microsoft.com/office/powerpoint/2010/main" val="3438975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III. Remember that man is sinful (7-12)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we have been consumed by Your anger and by Your wrath we have been dismayed.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have placed our iniquities before You, our secret 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sins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in the light of Your presence.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 all our days have declined in Your fury; we have finished our years like a sigh.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for the days of our life, they contain seventy years, or if due to strength, eighty years, yet their pride is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labor and sorrow; for soon it is gone and we fly away.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 understands the power of Your anger and Your fury, according to the fear that is due You?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teach us to number our days, that we may present to You a heart of wisdom.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God will judge our sin (7-8)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B. God will measure our lives (9-10)</a:t>
            </a:r>
          </a:p>
        </p:txBody>
      </p:sp>
    </p:spTree>
    <p:extLst>
      <p:ext uri="{BB962C8B-B14F-4D97-AF65-F5344CB8AC3E}">
        <p14:creationId xmlns:p14="http://schemas.microsoft.com/office/powerpoint/2010/main" val="1507425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III. Remember that man is sinful (7-12)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we have been consumed by Your anger and by Your wrath we have been dismayed.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have placed our iniquities before You, our secret 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sins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in the light of Your presence.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 all our days have declined in Your fury; we have finished our years like a sigh.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for the days of our life, they contain seventy years, or if due to strength, eighty years, yet their pride is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labor and sorrow; for soon it is gone and we fly away.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 understands the power of Your anger and Your fury, according to the fear that is due You?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teach us to number our days, that we may present to You a heart of wisdom.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God will judge our sin (7-8)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B. God will measure our lives (9-10)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C. God will teach us wisdom (11-12)</a:t>
            </a:r>
          </a:p>
        </p:txBody>
      </p:sp>
    </p:spTree>
    <p:extLst>
      <p:ext uri="{BB962C8B-B14F-4D97-AF65-F5344CB8AC3E}">
        <p14:creationId xmlns:p14="http://schemas.microsoft.com/office/powerpoint/2010/main" val="2859166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IV. Remember that the Lord is merciful (13-17)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 return, O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how long 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will it be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 And be sorry for Your servants.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satisfy us in the morning with Your lovingkindness, that we may sing for joy and be glad all our days.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us glad according to the days You have afflicted us, a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the years we have seen evil.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Your work appear to Your servants and Your majesty to their children.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the favor of the Lord our God be upon us; and confirm for us the work of our hands; yes, confirm the work of our hands.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We should long for His mercy (13-15)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1. Satisfaction (14a)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2. Rejoicing (14b)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3. Gladness(15)</a:t>
            </a:r>
          </a:p>
        </p:txBody>
      </p:sp>
    </p:spTree>
    <p:extLst>
      <p:ext uri="{BB962C8B-B14F-4D97-AF65-F5344CB8AC3E}">
        <p14:creationId xmlns:p14="http://schemas.microsoft.com/office/powerpoint/2010/main" val="3971962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Romans 8:18-30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baseline="30000" dirty="0">
                <a:solidFill>
                  <a:schemeClr val="bg1"/>
                </a:solidFill>
                <a:effectLst/>
              </a:rPr>
              <a:t>18 </a:t>
            </a:r>
            <a:r>
              <a:rPr lang="en-US" b="0" i="0" dirty="0">
                <a:solidFill>
                  <a:schemeClr val="bg1"/>
                </a:solidFill>
                <a:effectLst/>
              </a:rPr>
              <a:t>For I consider that the sufferings of this present time are not worthy to be compared with the glory that is to be revealed to us. </a:t>
            </a:r>
            <a:r>
              <a:rPr lang="en-US" b="1" i="0" baseline="30000" dirty="0">
                <a:solidFill>
                  <a:schemeClr val="bg1"/>
                </a:solidFill>
                <a:effectLst/>
              </a:rPr>
              <a:t>19 </a:t>
            </a:r>
            <a:r>
              <a:rPr lang="en-US" b="0" i="0" dirty="0">
                <a:solidFill>
                  <a:schemeClr val="bg1"/>
                </a:solidFill>
                <a:effectLst/>
              </a:rPr>
              <a:t>For the anxious longing of the creation waits eagerly for the revealing of the sons of God. </a:t>
            </a:r>
            <a:r>
              <a:rPr lang="en-US" b="1" i="0" baseline="30000" dirty="0">
                <a:solidFill>
                  <a:schemeClr val="bg1"/>
                </a:solidFill>
                <a:effectLst/>
              </a:rPr>
              <a:t>20 </a:t>
            </a:r>
            <a:r>
              <a:rPr lang="en-US" b="0" i="0" dirty="0">
                <a:solidFill>
                  <a:schemeClr val="bg1"/>
                </a:solidFill>
                <a:effectLst/>
              </a:rPr>
              <a:t>For the creation was subjected to futility, not willingly, but because of Him who subjected it, in hope </a:t>
            </a:r>
            <a:r>
              <a:rPr lang="en-US" b="1" i="0" baseline="30000" dirty="0">
                <a:solidFill>
                  <a:schemeClr val="bg1"/>
                </a:solidFill>
                <a:effectLst/>
              </a:rPr>
              <a:t>21 </a:t>
            </a:r>
            <a:r>
              <a:rPr lang="en-US" b="0" i="0" dirty="0">
                <a:solidFill>
                  <a:schemeClr val="bg1"/>
                </a:solidFill>
                <a:effectLst/>
              </a:rPr>
              <a:t>that the creation itself also will be set free from its slavery to corruption into the freedom of the glory of the children of God. </a:t>
            </a:r>
            <a:endParaRPr lang="en-US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128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Romans 8:18-30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0" baseline="30000" dirty="0">
                <a:solidFill>
                  <a:schemeClr val="bg1"/>
                </a:solidFill>
                <a:effectLst/>
              </a:rPr>
              <a:t>22 </a:t>
            </a:r>
            <a:r>
              <a:rPr lang="en-US" b="0" i="0" dirty="0">
                <a:solidFill>
                  <a:schemeClr val="bg1"/>
                </a:solidFill>
                <a:effectLst/>
              </a:rPr>
              <a:t>For we know that the whole creation groans and suffers the pains of childbirth together until now. </a:t>
            </a:r>
            <a:r>
              <a:rPr lang="en-US" b="1" i="0" baseline="30000" dirty="0">
                <a:solidFill>
                  <a:schemeClr val="bg1"/>
                </a:solidFill>
                <a:effectLst/>
              </a:rPr>
              <a:t>23 </a:t>
            </a:r>
            <a:r>
              <a:rPr lang="en-US" b="0" i="0" dirty="0">
                <a:solidFill>
                  <a:schemeClr val="bg1"/>
                </a:solidFill>
                <a:effectLst/>
              </a:rPr>
              <a:t>And not only this, but also we ourselves, having the first fruits of the Spirit, even we ourselves groan within ourselves, waiting eagerly for </a:t>
            </a:r>
            <a:r>
              <a:rPr lang="en-US" b="0" i="1" dirty="0">
                <a:solidFill>
                  <a:schemeClr val="bg1"/>
                </a:solidFill>
                <a:effectLst/>
              </a:rPr>
              <a:t>our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0" i="0" dirty="0">
                <a:solidFill>
                  <a:schemeClr val="bg1"/>
                </a:solidFill>
                <a:effectLst/>
              </a:rPr>
              <a:t>adoption as sons, the redemption of our body. </a:t>
            </a:r>
            <a:r>
              <a:rPr lang="en-US" b="1" i="0" baseline="30000" dirty="0">
                <a:solidFill>
                  <a:schemeClr val="bg1"/>
                </a:solidFill>
                <a:effectLst/>
              </a:rPr>
              <a:t>24 </a:t>
            </a:r>
            <a:r>
              <a:rPr lang="en-US" b="0" i="0" dirty="0">
                <a:solidFill>
                  <a:schemeClr val="bg1"/>
                </a:solidFill>
                <a:effectLst/>
              </a:rPr>
              <a:t>For in hope we have been saved, but hope that is seen is not hope; for who hopes for what he </a:t>
            </a:r>
            <a:r>
              <a:rPr lang="en-US" b="0" i="1" dirty="0">
                <a:solidFill>
                  <a:schemeClr val="bg1"/>
                </a:solidFill>
                <a:effectLst/>
              </a:rPr>
              <a:t>already</a:t>
            </a:r>
            <a:r>
              <a:rPr lang="en-US" b="0" i="0" dirty="0">
                <a:solidFill>
                  <a:schemeClr val="bg1"/>
                </a:solidFill>
                <a:effectLst/>
              </a:rPr>
              <a:t> sees? </a:t>
            </a:r>
            <a:r>
              <a:rPr lang="en-US" b="1" i="0" baseline="30000" dirty="0">
                <a:solidFill>
                  <a:schemeClr val="bg1"/>
                </a:solidFill>
                <a:effectLst/>
              </a:rPr>
              <a:t>25 </a:t>
            </a:r>
            <a:r>
              <a:rPr lang="en-US" b="0" i="0" dirty="0">
                <a:solidFill>
                  <a:schemeClr val="bg1"/>
                </a:solidFill>
                <a:effectLst/>
              </a:rPr>
              <a:t>But if we hope for what we do not see, with perseverance we wait eagerly for it.</a:t>
            </a:r>
            <a:endParaRPr lang="en-US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86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IV. Remember that the Lord is merciful (13-17)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 return, O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how long 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will it be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 And be sorry for Your servants.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satisfy us in the morning with Your lovingkindness, that we may sing for joy and be glad all our days.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us glad according to the days You have afflicted us, a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the years we have seen evil.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Your work appear to Your servants and Your majesty to their children.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the favor of the Lord our God be upon us; and confirm for us the work of our hands; yes, confirm the work of our hands.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We should long for His mercy (13-15)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B. We should look for His glory (16)</a:t>
            </a:r>
          </a:p>
        </p:txBody>
      </p:sp>
    </p:spTree>
    <p:extLst>
      <p:ext uri="{BB962C8B-B14F-4D97-AF65-F5344CB8AC3E}">
        <p14:creationId xmlns:p14="http://schemas.microsoft.com/office/powerpoint/2010/main" val="2111593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IV. Remember that the Lord is merciful (13-17)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 return, O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how long 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will it be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 And be sorry for Your servants.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satisfy us in the morning with Your lovingkindness, that we may sing for joy and be glad all our days.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us glad according to the days You have afflicted us, a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the years we have seen evil.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Your work appear to Your servants and Your majesty to their children.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the favor of the Lord our God be upon us; and confirm for us the work of our hands; yes, confirm the work of our hands.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A. We should long for His mercy (13-15)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B. We should look for His glory (16)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C. We should live for His beauty (17)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6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90:1-6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n-US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Lord, You have been our dwelling place in all generations.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Before the mountains were born or You gave birth to the earth and the world, even from everlasting to everlasting, You are God. 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 turn man back into dust and say, “Return, O children of men.”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 a thousand years in Your sight are like yesterday when it passes by, or 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watch in the night. 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 have swept them away like a flood, they fall asleep; In the morning they are like grass which sprouts anew. 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morning it flourishes and sprouts anew; toward evening it fades and withers away.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/>
              </a:rPr>
              <a:t>Be Resolved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Resolution 5. Never lose one moment of time; but seize the time to use it in the most profitable way I possibly can.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Resolution 6. To live with all my might, …while I do live.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Resolution 7. Never to do anything which I would be afraid to do if it were the last hour of my life.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Resolution 9. To think much, on all occasions, about my own dying, and of the common things which are involved with and surround death.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Resolution 17. I will live in such a way, as I will wish I had done when I come to die.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0C758C-0CC1-3CD8-EC35-6ACDA46E5F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9"/>
          <a:stretch/>
        </p:blipFill>
        <p:spPr>
          <a:xfrm>
            <a:off x="0" y="0"/>
            <a:ext cx="12192000" cy="684929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800" y="1524000"/>
            <a:ext cx="3810000" cy="75501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Psalm 90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0" y="238397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Who is God and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What is Man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02FF98C-D99E-445F-9152-9122F615FD05}"/>
              </a:ext>
            </a:extLst>
          </p:cNvPr>
          <p:cNvSpPr txBox="1">
            <a:spLocks/>
          </p:cNvSpPr>
          <p:nvPr/>
        </p:nvSpPr>
        <p:spPr>
          <a:xfrm>
            <a:off x="0" y="381000"/>
            <a:ext cx="3810000" cy="755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July 17, 2022</a:t>
            </a:r>
          </a:p>
        </p:txBody>
      </p:sp>
    </p:spTree>
    <p:extLst>
      <p:ext uri="{BB962C8B-B14F-4D97-AF65-F5344CB8AC3E}">
        <p14:creationId xmlns:p14="http://schemas.microsoft.com/office/powerpoint/2010/main" val="58434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90:7-12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we have been consumed by Your anger and by Your wrath we have been dismayed. 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have placed our iniquities before You, our secret 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sins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in the light of Your presence.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 all our days have declined in Your fury; we have finished our years like a sigh. 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for the days of our life, they contain seventy years, or if due to strength, eighty years, yet their pride is 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labor and sorrow; for soon it is gone and we fly away. 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 understands the power of Your anger and Your fury, according to the fear that is due You?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teach us to number our days, that we may present to You a heart of wisdom. </a:t>
            </a: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43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90:13-17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 return, O </a:t>
            </a:r>
            <a:r>
              <a:rPr lang="en-US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Lord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; how long 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will it be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? And be sorry for Your servants. 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satisfy us in the morning with Your lovingkindness, that we may sing for joy and be glad all our days.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Make us glad according to the days You have afflicted us, a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nd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the years we have seen evil. 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Your work appear to Your servants and Your majesty to their children.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 the favor of the Lord our God be upon us; and confirm for us the work of our hands; yes, confirm the work of our hands.</a:t>
            </a:r>
            <a:endParaRPr lang="en-US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87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Remember that the Lord is eternal (1-2)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Lord, You have been our dwelling place in all generations.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2 </a:t>
            </a:r>
            <a:r>
              <a:rPr lang="en-US" sz="18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Before the mountains were born or You gave birth to the earth and the world, even from everlasting to everlasting, You are God.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Let the Lord be your refuge (1)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2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Remember that the Lord is eternal (1-2)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Lord, You have been our dwelling place in all generations.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2 </a:t>
            </a:r>
            <a:r>
              <a:rPr lang="en-US" sz="1800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Before the mountains were born or You gave birth to the earth and the world, even from everlasting to everlasting, You are God.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Let the Lord be your refuge (1)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B. Trust in the Lord forever (2)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II. Remember that man is temporal (3-6)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 turn man back into dust and say, “Return, O children of men.”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 a thousand years in Your sight are like yesterday when it passes by, or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watch in the night.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 have swept them away like a flood, they fall asleep; In the morning they are like grass which sprouts anew.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morning it flourishes and sprouts anew; toward evening it fades and withers away.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Do not forget you have a date with death (3)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II. Remember that man is temporal (3-6)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 turn man back into dust and say, “Return, O children of men.”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 a thousand years in Your sight are like yesterday when it passes by, or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watch in the night.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 have swept them away like a flood, they fall asleep; In the morning they are like grass which sprouts anew.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morning it flourishes and sprouts anew; toward evening it fades and withers away.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Do not forget you have a date with death (3)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B. Do not forget you have a limited time of life (4-6)</a:t>
            </a:r>
          </a:p>
        </p:txBody>
      </p:sp>
    </p:spTree>
    <p:extLst>
      <p:ext uri="{BB962C8B-B14F-4D97-AF65-F5344CB8AC3E}">
        <p14:creationId xmlns:p14="http://schemas.microsoft.com/office/powerpoint/2010/main" val="111248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III. Remember that man is sinful (7-12)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we have been consumed by Your anger and by Your wrath we have been dismayed.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 have placed our iniquities before You, our secret 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sins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in the light of Your presence.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 all our days have declined in Your fury; we have finished our years like a sigh.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for the days of our life, they contain seventy years, or if due to strength, eighty years, yet their pride is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labor and sorrow; for soon it is gone and we fly away. 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Who understands the power of Your anger and Your fury, according to the fear that is due You?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teach us to number our days, that we may present to You a heart of wisdom.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God will judge our sin (7-8)</a:t>
            </a:r>
          </a:p>
        </p:txBody>
      </p:sp>
    </p:spTree>
    <p:extLst>
      <p:ext uri="{BB962C8B-B14F-4D97-AF65-F5344CB8AC3E}">
        <p14:creationId xmlns:p14="http://schemas.microsoft.com/office/powerpoint/2010/main" val="257641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10221</TotalTime>
  <Words>2374</Words>
  <Application>Microsoft Office PowerPoint</Application>
  <PresentationFormat>Widescreen</PresentationFormat>
  <Paragraphs>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Segoe UI</vt:lpstr>
      <vt:lpstr>Times New Roman</vt:lpstr>
      <vt:lpstr>Office Theme</vt:lpstr>
      <vt:lpstr>Who is God and What is Man</vt:lpstr>
      <vt:lpstr>Psalm 90:1-6</vt:lpstr>
      <vt:lpstr>Psalm 90:7-12</vt:lpstr>
      <vt:lpstr>Psalm 90:13-17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Leviticus 10:1-2</vt:lpstr>
      <vt:lpstr>1 Kings 18:38-39</vt:lpstr>
      <vt:lpstr>PowerPoint Presentation</vt:lpstr>
      <vt:lpstr>PowerPoint Presentation</vt:lpstr>
      <vt:lpstr>PowerPoint Presentation</vt:lpstr>
      <vt:lpstr>PowerPoint Presentation</vt:lpstr>
      <vt:lpstr>Romans 8:18-30</vt:lpstr>
      <vt:lpstr>Romans 8:18-30</vt:lpstr>
      <vt:lpstr>PowerPoint Presentation</vt:lpstr>
      <vt:lpstr>PowerPoint Presentation</vt:lpstr>
      <vt:lpstr>Be Resolved</vt:lpstr>
      <vt:lpstr>Who is God and What is Man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Transformed</dc:title>
  <dc:creator>Brett's Workhorse</dc:creator>
  <cp:lastModifiedBy>Brett Yamaji</cp:lastModifiedBy>
  <cp:revision>91</cp:revision>
  <dcterms:created xsi:type="dcterms:W3CDTF">2018-07-21T18:21:19Z</dcterms:created>
  <dcterms:modified xsi:type="dcterms:W3CDTF">2022-07-16T15:42:27Z</dcterms:modified>
</cp:coreProperties>
</file>